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4660"/>
  </p:normalViewPr>
  <p:slideViewPr>
    <p:cSldViewPr snapToGrid="0">
      <p:cViewPr varScale="1">
        <p:scale>
          <a:sx n="24" d="100"/>
          <a:sy n="24" d="100"/>
        </p:scale>
        <p:origin x="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26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5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02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40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69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80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7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2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42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D23FD-248B-4A85-9FDA-D89EDF473C8E}" type="datetimeFigureOut">
              <a:rPr lang="pt-BR" smtClean="0"/>
              <a:t>30/07/2024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45F63-F094-4EB8-8417-3E35567A2C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76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CC42E7A-5E00-A0B0-628E-EB4BDA7D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73"/>
          <a:stretch/>
        </p:blipFill>
        <p:spPr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476B7-4F66-B0E0-AECB-07D348FF5BBA}"/>
              </a:ext>
            </a:extLst>
          </p:cNvPr>
          <p:cNvSpPr txBox="1"/>
          <p:nvPr/>
        </p:nvSpPr>
        <p:spPr>
          <a:xfrm>
            <a:off x="1523999" y="5783755"/>
            <a:ext cx="29648728" cy="269605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Cronograma de Apresentações da Mostra Científica </a:t>
            </a:r>
            <a:endParaRPr lang="pt-BR" sz="7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Animais Selvagens</a:t>
            </a:r>
            <a:endParaRPr lang="pt-BR" sz="7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2A955E-E88C-0E3B-543A-1B670F5B4E64}"/>
              </a:ext>
            </a:extLst>
          </p:cNvPr>
          <p:cNvSpPr txBox="1"/>
          <p:nvPr/>
        </p:nvSpPr>
        <p:spPr>
          <a:xfrm>
            <a:off x="1523999" y="9062412"/>
            <a:ext cx="29648728" cy="100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 05/08/2024                                                                             Horário: 15:40 a 16:20</a:t>
            </a:r>
            <a:endParaRPr lang="pt-BR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600CC8-AAE4-03F0-A5FC-157D3F81D486}"/>
              </a:ext>
            </a:extLst>
          </p:cNvPr>
          <p:cNvSpPr txBox="1"/>
          <p:nvPr/>
        </p:nvSpPr>
        <p:spPr>
          <a:xfrm>
            <a:off x="1523999" y="10417835"/>
            <a:ext cx="29648728" cy="2656208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Conscientização sobre Atropelamentos de Animais Silvestres na BR-364 do Município de Porto Velho, Rondônia 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Diagnóstico parasitológico do trato gastrointestinal de pequenos mamíferos não voadores do Estado do Mato Grosso, com impacto na Saúde Única 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Caracterização 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morfotintorial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morfométrica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eritrócitos de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Phrynops</a:t>
            </a:r>
            <a:r>
              <a:rPr lang="pt-BR" sz="7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geoffroanus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Schweigger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1812)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Fígado de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Phrynops</a:t>
            </a:r>
            <a:r>
              <a:rPr lang="pt-BR" sz="7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geoffroanus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correlações anátomo-tomográficas 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Comparação do uso como técnica amostral entre as armadilhas de interceptação e queda (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pitfall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traps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e as armadilhas fotográficas (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camera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traps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durante um estudo para classificação e identificação da diversidade de espécies de vertebrados em um fragmento de mata urbano em Rolim de 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Moura-RO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Atividade respiratória dos fagócitos de tambaquis suplementados com diferentes níveis de picão-preto e desafiados com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Aeromonas</a:t>
            </a:r>
            <a:r>
              <a:rPr lang="pt-BR" sz="7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hydrophila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Análise por Ressonância Magnética Nuclear do extrato da folha de </a:t>
            </a:r>
            <a:r>
              <a:rPr lang="pt-BR" sz="7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noni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Morinda</a:t>
            </a:r>
            <a:r>
              <a:rPr lang="pt-BR" sz="7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7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citrifolia</a:t>
            </a:r>
            <a:r>
              <a:rPr lang="pt-BR" sz="7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como potencial imunomodulador em tambaqui</a:t>
            </a:r>
            <a:endParaRPr lang="pt-BR" sz="75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CC42E7A-5E00-A0B0-628E-EB4BDA7D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08"/>
          <a:stretch/>
        </p:blipFill>
        <p:spPr>
          <a:xfrm>
            <a:off x="0" y="38550127"/>
            <a:ext cx="32399288" cy="4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0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CC42E7A-5E00-A0B0-628E-EB4BDA7D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73"/>
          <a:stretch/>
        </p:blipFill>
        <p:spPr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476B7-4F66-B0E0-AECB-07D348FF5BBA}"/>
              </a:ext>
            </a:extLst>
          </p:cNvPr>
          <p:cNvSpPr txBox="1"/>
          <p:nvPr/>
        </p:nvSpPr>
        <p:spPr>
          <a:xfrm>
            <a:off x="1523999" y="5783755"/>
            <a:ext cx="29648728" cy="269605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Cronograma de Apresentações da Mostra Científica </a:t>
            </a:r>
            <a:endParaRPr lang="pt-BR" sz="7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Animais Selvagens</a:t>
            </a:r>
            <a:endParaRPr lang="pt-BR" sz="7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2A955E-E88C-0E3B-543A-1B670F5B4E64}"/>
              </a:ext>
            </a:extLst>
          </p:cNvPr>
          <p:cNvSpPr txBox="1"/>
          <p:nvPr/>
        </p:nvSpPr>
        <p:spPr>
          <a:xfrm>
            <a:off x="1523999" y="8749463"/>
            <a:ext cx="29648728" cy="1004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 06/08/2024                                                                             Horário: 09:40 a 10:10</a:t>
            </a:r>
            <a:endParaRPr lang="pt-BR" sz="4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600CC8-AAE4-03F0-A5FC-157D3F81D486}"/>
              </a:ext>
            </a:extLst>
          </p:cNvPr>
          <p:cNvSpPr txBox="1"/>
          <p:nvPr/>
        </p:nvSpPr>
        <p:spPr>
          <a:xfrm>
            <a:off x="1523999" y="10417835"/>
            <a:ext cx="29648728" cy="2549524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Análise por Ressonância Magnética Nuclear do extrato da picão-preto como potencial imunomodulador em tambaqui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Caracterização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morfométrica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morfotintorial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eritrócitos de 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Boa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constrictor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Influence of body size on selected biochemical parameters of </a:t>
            </a:r>
            <a:r>
              <a:rPr lang="en-US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Chelonoidis</a:t>
            </a:r>
            <a:r>
              <a:rPr lang="en-US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carbonarius</a:t>
            </a:r>
            <a:r>
              <a:rPr lang="en-US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Spix</a:t>
            </a:r>
            <a:r>
              <a:rPr lang="en-US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1824) adult males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Tratamento não cirúrgico de prolapso no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hemipênis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Rhinobothryum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lentiginosum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 município de Senador Guiomard, Acre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Avaliação do 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status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sanitário de primatas neotropicais em Área de Proteção Ambiental sob pressão antrópica no município de Rolim de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Moura-RO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Prevalência de hemoparasitos em aves de rapina de vida livre na grande Cuiabá/MT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Uso de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dexmedetomidina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associada a cetamina para contenção química de um caititu (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Pecari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tajacu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Mycoplasma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spp. em psitacídeos domiciliados na Amazônia Sul Ocidental do Brasil.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CC42E7A-5E00-A0B0-628E-EB4BDA7D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08"/>
          <a:stretch/>
        </p:blipFill>
        <p:spPr>
          <a:xfrm>
            <a:off x="0" y="38550127"/>
            <a:ext cx="32399288" cy="4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0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CC42E7A-5E00-A0B0-628E-EB4BDA7D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473"/>
          <a:stretch/>
        </p:blipFill>
        <p:spPr>
          <a:xfrm>
            <a:off x="5507004" y="258660"/>
            <a:ext cx="22573057" cy="46735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1476B7-4F66-B0E0-AECB-07D348FF5BBA}"/>
              </a:ext>
            </a:extLst>
          </p:cNvPr>
          <p:cNvSpPr txBox="1"/>
          <p:nvPr/>
        </p:nvSpPr>
        <p:spPr>
          <a:xfrm>
            <a:off x="1523999" y="5783755"/>
            <a:ext cx="29648728" cy="269605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Cronograma de Apresentações da Mostra Científica </a:t>
            </a:r>
            <a:endParaRPr lang="pt-BR" sz="7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pt-BR" sz="7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Animais Selvagens</a:t>
            </a:r>
            <a:endParaRPr lang="pt-BR" sz="7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2A955E-E88C-0E3B-543A-1B670F5B4E64}"/>
              </a:ext>
            </a:extLst>
          </p:cNvPr>
          <p:cNvSpPr txBox="1"/>
          <p:nvPr/>
        </p:nvSpPr>
        <p:spPr>
          <a:xfrm>
            <a:off x="1523999" y="8749463"/>
            <a:ext cx="29648728" cy="10041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340" algn="just">
              <a:lnSpc>
                <a:spcPct val="150000"/>
              </a:lnSpc>
            </a:pPr>
            <a:r>
              <a:rPr lang="pt-BR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Dia 07/08/2024                                                                             Horário: 09:40 a 10:10</a:t>
            </a:r>
            <a:endParaRPr lang="pt-BR" sz="40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600CC8-AAE4-03F0-A5FC-157D3F81D486}"/>
              </a:ext>
            </a:extLst>
          </p:cNvPr>
          <p:cNvSpPr txBox="1"/>
          <p:nvPr/>
        </p:nvSpPr>
        <p:spPr>
          <a:xfrm>
            <a:off x="1523999" y="10417835"/>
            <a:ext cx="29648728" cy="2691102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Avaliação da microbiota fúngica do ouvido externo de macacos-aranha (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Ateles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chamek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Humboldt, 1812) do Parque Ambiental Chico Mendes, Rio Branco, Acre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Micoplasmose</a:t>
            </a:r>
            <a:r>
              <a:rPr lang="pt-BR" sz="8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felina diagnosticada em onça-parda (</a:t>
            </a:r>
            <a:r>
              <a:rPr lang="pt-BR" sz="8000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Puma </a:t>
            </a:r>
            <a:r>
              <a:rPr lang="pt-BR" sz="8000" i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concolor</a:t>
            </a:r>
            <a:r>
              <a:rPr lang="pt-BR" sz="8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Achados de necropsia de um veado-mateiro (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Mazama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americana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com infarto do miocárdio no estado do Acre: Relato de caso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Relato de caso de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piometra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em coelho (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Oryctolagus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cuniculus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no município de Porto Velho-RO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Análise hematológica e determinação da atividade leucocitária em tambaqui (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Colossoma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macropomum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tratados com extrato da folha de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noni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Morinda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citrifolia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 desafiados com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Aeromonas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hydrophila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Conservação da ictiofauna nativa em trechos do córrego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Tari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no distrito de </a:t>
            </a:r>
            <a:r>
              <a:rPr lang="pt-BR" sz="8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Tarilândia</a:t>
            </a: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Município de Jaru/RO.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t-BR" sz="8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Análise hematológica em tambaqui suplementados com diferentes níveis de picão-preto e desafiados com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Aeromonas</a:t>
            </a:r>
            <a:r>
              <a:rPr lang="pt-BR" sz="8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8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hydrophila</a:t>
            </a:r>
            <a:endParaRPr lang="pt-BR" sz="8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CC42E7A-5E00-A0B0-628E-EB4BDA7D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08"/>
          <a:stretch/>
        </p:blipFill>
        <p:spPr>
          <a:xfrm>
            <a:off x="0" y="38550127"/>
            <a:ext cx="32399288" cy="46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83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447</Words>
  <Application>Microsoft Office PowerPoint</Application>
  <PresentationFormat>Personalizar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Mayra Araguaia Pereira Figueiredo</dc:creator>
  <cp:lastModifiedBy>Mayra Araguaia Pereira Figueiredo</cp:lastModifiedBy>
  <cp:revision>6</cp:revision>
  <dcterms:created xsi:type="dcterms:W3CDTF">2024-07-30T21:53:41Z</dcterms:created>
  <dcterms:modified xsi:type="dcterms:W3CDTF">2024-07-30T23:35:14Z</dcterms:modified>
</cp:coreProperties>
</file>